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339" r:id="rId3"/>
    <p:sldId id="355" r:id="rId4"/>
    <p:sldId id="356" r:id="rId5"/>
    <p:sldId id="258" r:id="rId6"/>
    <p:sldId id="259" r:id="rId7"/>
    <p:sldId id="358" r:id="rId8"/>
    <p:sldId id="257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40" r:id="rId37"/>
    <p:sldId id="341" r:id="rId38"/>
    <p:sldId id="342" r:id="rId39"/>
    <p:sldId id="357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5" r:id="rId66"/>
    <p:sldId id="326" r:id="rId67"/>
    <p:sldId id="328" r:id="rId68"/>
    <p:sldId id="331" r:id="rId69"/>
    <p:sldId id="332" r:id="rId7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>
      <p:cViewPr varScale="1">
        <p:scale>
          <a:sx n="61" d="100"/>
          <a:sy n="61" d="100"/>
        </p:scale>
        <p:origin x="17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efis.wisc.edu/index.cfm/page/AefisCourseSection.Home?coursesectionId=665468" TargetMode="External"/><Relationship Id="rId3" Type="http://schemas.openxmlformats.org/officeDocument/2006/relationships/hyperlink" Target="https://aefis.wisc.edu/index.cfm/page/AefisCourseSection.Home?coursesectionId=665440" TargetMode="External"/><Relationship Id="rId7" Type="http://schemas.openxmlformats.org/officeDocument/2006/relationships/hyperlink" Target="https://aefis.wisc.edu/index.cfm/page/AefisCourseSection.Home?coursesectionId=665469" TargetMode="External"/><Relationship Id="rId2" Type="http://schemas.openxmlformats.org/officeDocument/2006/relationships/hyperlink" Target="https://aefis.wisc.edu/index.cfm/page/AefisCourseSection.Home?coursesectionId=66544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efis.wisc.edu/index.cfm/page/AefisCourseSection.Home?coursesectionId=665470" TargetMode="External"/><Relationship Id="rId5" Type="http://schemas.openxmlformats.org/officeDocument/2006/relationships/hyperlink" Target="https://aefis.wisc.edu/index.cfm/page/AefisCourseSection.Home?courseSectionId=665432" TargetMode="External"/><Relationship Id="rId4" Type="http://schemas.openxmlformats.org/officeDocument/2006/relationships/hyperlink" Target="https://aefis.wisc.edu/index.cfm/page/AefisCourseSection.Home?courseSectionId=66542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 / 319]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Follow-up courses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400, 537, 564, 640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office hours: Friday April 30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Instructors will be available via Piazza over this weekend to answer questions about final exam.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</a:t>
            </a:r>
            <a:r>
              <a:rPr lang="en-US" b="1" dirty="0"/>
              <a:t>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code you wrote for the projects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 (despite open material!)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Friday April 30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LEC 001 / LEC 002 / LEC 003 BBC sessions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LEC 004 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attend any session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 by spending a few minutes to fill out evals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2"/>
              </a:rPr>
              <a:t>CS220 SEC 001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3"/>
              </a:rPr>
              <a:t>CS220 SEC 002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4"/>
              </a:rPr>
              <a:t>CS220 SEC 003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5"/>
              </a:rPr>
              <a:t>CS220 SEC 004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6"/>
              </a:rPr>
              <a:t>CS319 SEC 001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7"/>
              </a:rPr>
              <a:t>CS319 SEC 002</a:t>
            </a:r>
            <a:endParaRPr lang="en-US" sz="28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hlinkClick r:id="rId8"/>
              </a:rPr>
              <a:t>CS319 SEC 003</a:t>
            </a:r>
            <a:endParaRPr lang="en-US" sz="2800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summer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Series(["rock", "rock", "paper",</a:t>
            </a:r>
            <a:br>
              <a:rPr dirty="0"/>
            </a:br>
            <a:r>
              <a:rPr dirty="0"/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</a:t>
            </a: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sort_index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()</a:t>
            </a:r>
            <a:r>
              <a:rPr dirty="0"/>
              <a:t>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summer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 dirty="0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 dirty="0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summer reading</a:t>
            </a:r>
            <a:endParaRPr dirty="0"/>
          </a:p>
        </p:txBody>
      </p:sp>
      <p:sp>
        <p:nvSpPr>
          <p:cNvPr id="175" name="Thinking, Fast and Slow…"/>
          <p:cNvSpPr txBox="1"/>
          <p:nvPr/>
        </p:nvSpPr>
        <p:spPr>
          <a:xfrm>
            <a:off x="1304222" y="6529816"/>
            <a:ext cx="42720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Fluent Python: Clear, Concise,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and Effective Programming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dirty="0"/>
              <a:t>Luciano </a:t>
            </a:r>
            <a:r>
              <a:rPr lang="en-US" dirty="0" err="1"/>
              <a:t>Ramalho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80AB-32C2-E14B-8C46-20E0874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3" y="1929292"/>
            <a:ext cx="3441700" cy="4546600"/>
          </a:xfrm>
          <a:prstGeom prst="rect">
            <a:avLst/>
          </a:prstGeom>
        </p:spPr>
      </p:pic>
      <p:sp>
        <p:nvSpPr>
          <p:cNvPr id="12" name="Thinking, Fast and Slow…">
            <a:extLst>
              <a:ext uri="{FF2B5EF4-FFF2-40B4-BE49-F238E27FC236}">
                <a16:creationId xmlns:a16="http://schemas.microsoft.com/office/drawing/2014/main" id="{8432389C-0715-5B4E-A184-50B54B64D078}"/>
              </a:ext>
            </a:extLst>
          </p:cNvPr>
          <p:cNvSpPr txBox="1"/>
          <p:nvPr/>
        </p:nvSpPr>
        <p:spPr>
          <a:xfrm>
            <a:off x="7428578" y="6529816"/>
            <a:ext cx="403636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Think Python: How to Think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Like a Computer Scientist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b="0" dirty="0"/>
              <a:t>Allen B. Downey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823AC-0A77-4040-BA19-665B70EC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08" y="1961042"/>
            <a:ext cx="3416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7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2771</Words>
  <Application>Microsoft Macintosh PowerPoint</Application>
  <PresentationFormat>Custom</PresentationFormat>
  <Paragraphs>551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 / 319] Randomness</vt:lpstr>
      <vt:lpstr>Announcements</vt:lpstr>
      <vt:lpstr>Final exam</vt:lpstr>
      <vt:lpstr>Course evaluations</vt:lpstr>
      <vt:lpstr>Recommended summer reading</vt:lpstr>
      <vt:lpstr>Recommended summer reading</vt:lpstr>
      <vt:lpstr>Recommended summer reading</vt:lpstr>
      <vt:lpstr>Which series was randomly generated? Which did I pick by hand?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Outline</vt:lpstr>
      <vt:lpstr>normal</vt:lpstr>
      <vt:lpstr>normal</vt:lpstr>
      <vt:lpstr>normal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36</cp:revision>
  <dcterms:modified xsi:type="dcterms:W3CDTF">2021-04-29T19:02:46Z</dcterms:modified>
</cp:coreProperties>
</file>